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978"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28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753754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бұршақ, дауыл. Оңтүстік-батыстан жел соғады, түнде күші 9-14 м/с, күндіз 15-20, екпіні 25 м/с. Ауа температурасы түнде 11-13, 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30</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өткінші жаңбыр</a:t>
            </a:r>
            <a:r>
              <a:rPr lang="kk-KZ" sz="1100" dirty="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9-11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chemeClr val="tx1"/>
                </a:solidFill>
                <a:latin typeface="Times New Roman" pitchFamily="18" charset="0"/>
                <a:cs typeface="Times New Roman" pitchFamily="18" charset="0"/>
              </a:rPr>
              <a:t> мамырға, 30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18485</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8074</cp:revision>
  <cp:lastPrinted>2021-07-01T03:56:27Z</cp:lastPrinted>
  <dcterms:created xsi:type="dcterms:W3CDTF">2018-03-27T06:03:00Z</dcterms:created>
  <dcterms:modified xsi:type="dcterms:W3CDTF">2026-05-28T07:16:35Z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